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2" r:id="rId2"/>
    <p:sldId id="264" r:id="rId3"/>
    <p:sldId id="265" r:id="rId4"/>
    <p:sldId id="256" r:id="rId5"/>
    <p:sldId id="257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59" r:id="rId15"/>
    <p:sldId id="260" r:id="rId16"/>
    <p:sldId id="291" r:id="rId17"/>
    <p:sldId id="261" r:id="rId18"/>
    <p:sldId id="281" r:id="rId19"/>
    <p:sldId id="283" r:id="rId20"/>
    <p:sldId id="284" r:id="rId21"/>
    <p:sldId id="285" r:id="rId22"/>
    <p:sldId id="286" r:id="rId23"/>
    <p:sldId id="290" r:id="rId24"/>
    <p:sldId id="262" r:id="rId25"/>
    <p:sldId id="263" r:id="rId26"/>
    <p:sldId id="287" r:id="rId27"/>
    <p:sldId id="288" r:id="rId28"/>
    <p:sldId id="258" r:id="rId2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972"/>
    <p:restoredTop sz="94677"/>
  </p:normalViewPr>
  <p:slideViewPr>
    <p:cSldViewPr snapToGrid="0" snapToObjects="1">
      <p:cViewPr varScale="1">
        <p:scale>
          <a:sx n="130" d="100"/>
          <a:sy n="130" d="100"/>
        </p:scale>
        <p:origin x="24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18E315-6EFE-E54B-914A-1D3A388491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C9DA059-68B4-AC47-BCBE-0AF1F1EAC6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CB2A783-C5EC-B748-B917-BBD6B869E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E1A9A-121A-A14A-93C5-2E7A281978EC}" type="datetimeFigureOut">
              <a:rPr lang="ru-RU" smtClean="0"/>
              <a:t>18.10.2022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9441B1-AF1E-B64F-913E-C96C1908D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5154559-BF5D-D94B-BA0C-2B247859F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D60B4-A649-B645-B71A-90A83CF62B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8147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2726FD-CD5E-2E4F-96C9-3A3C731BD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99223F8-4D29-054C-9C82-7EE8290517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47C343-6E55-1D4D-A13B-77FC5C581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E1A9A-121A-A14A-93C5-2E7A281978EC}" type="datetimeFigureOut">
              <a:rPr lang="ru-RU" smtClean="0"/>
              <a:t>18.10.2022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804AC02-CD69-7846-B7B7-ADA438CF76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825F725-F34C-3745-B9A8-64E5285A2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D60B4-A649-B645-B71A-90A83CF62B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4568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478EE8-5111-0044-AF42-643E11D863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56FA471-7021-344C-8C23-44AE0FA164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3060DCF-AD27-5C4D-B41C-52BDCD1B8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E1A9A-121A-A14A-93C5-2E7A281978EC}" type="datetimeFigureOut">
              <a:rPr lang="ru-RU" smtClean="0"/>
              <a:t>18.10.2022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5F23083-29C5-8F48-830E-DF646E2C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133B3ED-6F17-9D4D-8B1C-20C27C9CB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D60B4-A649-B645-B71A-90A83CF62B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724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87B7D2-FD4E-CE48-B069-42BC8AAAE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BBD49D3-62A6-D24C-8B28-F16328F07B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B1702FB-724F-844F-A039-F6501E2DB9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D7A7415-B99D-C14B-841D-D673711DD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E1A9A-121A-A14A-93C5-2E7A281978EC}" type="datetimeFigureOut">
              <a:rPr lang="ru-RU" smtClean="0"/>
              <a:t>18.10.2022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F12DD78-AC14-5A42-93DD-35B729AC2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8D22040-D18F-6040-AA91-F28CAA7B2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D60B4-A649-B645-B71A-90A83CF62B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3041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8F72D4-CAD2-034A-B990-BBBF07040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E74BB9F-4FFB-624E-9EA1-9CCE3A2594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82EE95C-7BE3-274C-8057-B7A6E258CE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AB9C6F7-4425-6C45-8DC7-E0C0419D19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B1BD740-C302-5541-8F2F-65A404F46B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E01F025-531B-5541-8F15-BECC7E232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E1A9A-121A-A14A-93C5-2E7A281978EC}" type="datetimeFigureOut">
              <a:rPr lang="ru-RU" smtClean="0"/>
              <a:t>18.10.2022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E765036-7F54-7747-B2DC-3BD6A6633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775037E-7D32-9B4F-B911-AB7EA2254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D60B4-A649-B645-B71A-90A83CF62B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8157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7A0A7F-5F48-6645-BB39-153A5D278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BA9DF89-D132-3648-A8AF-0C2E78FF7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E1A9A-121A-A14A-93C5-2E7A281978EC}" type="datetimeFigureOut">
              <a:rPr lang="ru-RU" smtClean="0"/>
              <a:t>18.10.2022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C9DCA94-088E-3440-A8A5-0FB63BDB4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EAA58C4-0BAC-234C-A6E4-C410968DC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D60B4-A649-B645-B71A-90A83CF62B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504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6EBBB6B-78BB-874A-9279-9A2ECB1C0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E1A9A-121A-A14A-93C5-2E7A281978EC}" type="datetimeFigureOut">
              <a:rPr lang="ru-RU" smtClean="0"/>
              <a:t>18.10.2022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309E1AA-1A9C-024A-B656-0549A3441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3795ECB-9838-4B46-A6DC-B0E6A9684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D60B4-A649-B645-B71A-90A83CF62B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5337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7BBB3B-491F-5D4D-90D1-74009670C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3DB23D1-B8F9-FA44-8209-D53452F395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05CDD08-59A5-2C4D-8C99-E447E5E4D9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3173CDB-8C02-0544-9AF1-2F01A4174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E1A9A-121A-A14A-93C5-2E7A281978EC}" type="datetimeFigureOut">
              <a:rPr lang="ru-RU" smtClean="0"/>
              <a:t>18.10.2022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2D085A4-D8B5-7A46-B350-0DC1DBB00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C40CC6-BA18-1545-A632-083DC44D4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D60B4-A649-B645-B71A-90A83CF62B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9077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78FD57-62CD-A046-8DAB-8063579FA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2CBE3E3-65E3-2548-92AD-AA5C8D3FD3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FFAF149-D8F6-DD4C-B7F0-3FD49D0946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7120F28-A9C4-AD49-976D-81F314E260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E1A9A-121A-A14A-93C5-2E7A281978EC}" type="datetimeFigureOut">
              <a:rPr lang="ru-RU" smtClean="0"/>
              <a:t>18.10.2022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B2CB19D-E402-0940-945E-554DC30BC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712DFF6-8933-074A-9567-CDA2C6E4A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D60B4-A649-B645-B71A-90A83CF62B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552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40209E-9F49-0047-93FB-215050AF1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07A8AD3-DB0F-7546-B655-51F24C38DC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B608E93-2451-434D-8824-9E4C127BEB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E1A9A-121A-A14A-93C5-2E7A281978EC}" type="datetimeFigureOut">
              <a:rPr lang="ru-RU" smtClean="0"/>
              <a:t>18.10.2022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1208116-FEE8-A74B-BA94-7B3D0314A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388F420-C576-EA41-8F07-86444DBB6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D60B4-A649-B645-B71A-90A83CF62B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0797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2C768F4-55CC-C444-9104-533DE5D161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CAB8F06-B157-8A46-9634-7268121474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C9B8166-F2D2-3043-9F0D-B2EC5C8BF7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E1A9A-121A-A14A-93C5-2E7A281978EC}" type="datetimeFigureOut">
              <a:rPr lang="ru-RU" smtClean="0"/>
              <a:t>18.10.2022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C5FD460-6410-8C47-8547-868AC2E45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2FD61AA-63B0-7644-96E1-45B91D2DB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D60B4-A649-B645-B71A-90A83CF62B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228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EA6D73-FE8F-D241-AD32-775EE2AA8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49BF1F5-2A3F-5442-AF5E-405ED9C04C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A44E9DA-B38F-374E-B986-8C764AA613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6E1A9A-121A-A14A-93C5-2E7A281978EC}" type="datetimeFigureOut">
              <a:rPr lang="ru-RU" smtClean="0"/>
              <a:t>18.10.2022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C238E2A-491D-3143-B858-E2ABA9FE29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7E30671-357A-9641-8FDF-9904C1BE98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CD60B4-A649-B645-B71A-90A83CF62B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7541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7F7487-20C1-F04B-90B5-27AC142DB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``````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C38B637F-8363-D043-AFE7-52371E729A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6866387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85E0E4-8287-9242-AC2C-692BDBC2F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1C47F8C-5AE7-F34C-B57F-3C6518F8F9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332136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D8CF88-CE3E-FC45-AD7B-D4D498B0D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A7EFC16-D5F3-CE4E-A751-177AEF7304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9972292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238BE2-700B-4546-8E6C-D6BEFCE0F66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C6F8DD7-C3DF-2149-B9AC-63BC12799D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51C0B7D-7119-4241-8EBB-8BE5BACCD8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598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56BA11-5BFC-0642-85DB-130803B56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5F51914-9E0A-9E48-8235-02BE34B2D3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2915972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C4B2F6-B113-3E4B-B51F-94B11F46A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BD930194-C4C8-5D4E-A9BE-69F9CF93E4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8739605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2BC407-D0E0-6D45-837C-39B4BA244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E76E8C87-6CB8-FF49-94E6-404486811F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2909060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4B598F-91B5-1440-86C2-D0F565FC1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id="{841C14EE-26FF-3D46-8C1C-A580624C80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1826767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8F28E8-691D-3942-9413-41F934ED8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DADC03BC-ECC8-0341-A0C2-634062B36A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0414469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2D94D7-18BC-F841-AD84-537C14F26C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96B14F25-13A8-0A43-8985-5272993EF0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8808958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84B532-AB51-7946-9144-FBF82403E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" name="Объект 12">
            <a:extLst>
              <a:ext uri="{FF2B5EF4-FFF2-40B4-BE49-F238E27FC236}">
                <a16:creationId xmlns:a16="http://schemas.microsoft.com/office/drawing/2014/main" id="{1B5962E8-16A4-AC48-BEFA-DA4CF0A9FB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1708990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000DCC-ECC3-BE47-9E12-BC62D62CA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" name="Объект 16">
            <a:extLst>
              <a:ext uri="{FF2B5EF4-FFF2-40B4-BE49-F238E27FC236}">
                <a16:creationId xmlns:a16="http://schemas.microsoft.com/office/drawing/2014/main" id="{709DDB53-14B7-2D43-A5FF-44BD538D54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5500683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DFDDF0-2694-C84D-A3F1-3EC3E99C6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10CDC90-3414-E341-B5E7-88148F4951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4706565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2B422B-5D7D-964C-9E69-E8C9D4C43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91B55B8A-F599-CB4B-8D66-4F41C43CCC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6038916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86DC90-9CD5-0A4C-8F8E-23FBCA95F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44F89569-BAEC-784C-ABA6-1FBD23240A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6713521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C876D4-0AC8-7D48-AFEB-2C1BF3988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E72BBD5-67EC-ED40-B1E7-6B216D46B1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7387FD6-0160-1674-BE94-D62E60C99F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3" t="17779" r="3709" b="17132"/>
          <a:stretch/>
        </p:blipFill>
        <p:spPr bwMode="auto">
          <a:xfrm>
            <a:off x="0" y="825909"/>
            <a:ext cx="12192000" cy="5191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74906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99F189-9446-2F40-B10F-BD2ECB49D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01C13B9C-C940-6E43-9025-F2D5509C86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40552952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F58C71-7F82-1D48-B014-68DD453BB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54536B84-F691-2744-B50D-8984E56EE5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42480448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5B5125-EDFA-DF42-A232-2B4194E37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EE57178-3C6E-044C-8F1D-841BCF2403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42482168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C9432C-4C19-C04D-93D8-56A501E97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E333671F-3F74-3A4F-8985-315C648D34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9886895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C5FADB-C12B-1C48-844E-F17C51335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id="{7F48872E-6FC8-CA45-A23E-0A9A97A9FD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6573695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EA581D-9773-234B-989D-E6CBB4351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D5331AFD-F13B-E444-99BD-A4AE8D0EBB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5769124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24735D-69EE-5644-BAC4-8FCA84D5E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A5477CCF-E01E-084A-BA52-70993ECBF3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4565400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321FF8-2D9D-D04E-B47A-C70E5ECF7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E3A67D5-31D7-184F-9F0D-A2745D1B3F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0631032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6B1826-A0A2-284D-968C-3701E27AE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8E7259A-1079-9C48-ACDD-0C25FE1E21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7889997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2CF78B-3495-684C-B7B0-F81F71940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84C9AA9A-0708-5740-8DB0-F1952E29AF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8370806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24735D-69EE-5644-BAC4-8FCA84D5E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9C119836-A8BF-B74C-BA9F-9ECA9C483B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4641379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5A0148-6B70-A64E-B5DA-0FBE3D9F9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7F5F166-46CD-D14B-A7F0-EE14C7044B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83434452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2356</TotalTime>
  <Words>1</Words>
  <Application>Microsoft Macintosh PowerPoint</Application>
  <PresentationFormat>Широкоэкранный</PresentationFormat>
  <Paragraphs>1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2" baseType="lpstr">
      <vt:lpstr>Arial</vt:lpstr>
      <vt:lpstr>Calibri</vt:lpstr>
      <vt:lpstr>Calibri Light</vt:lpstr>
      <vt:lpstr>Тема Office</vt:lpstr>
      <vt:lpstr>``````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Ольга Аш</dc:creator>
  <cp:lastModifiedBy>Ольга Аш</cp:lastModifiedBy>
  <cp:revision>4</cp:revision>
  <dcterms:created xsi:type="dcterms:W3CDTF">2021-10-12T09:20:48Z</dcterms:created>
  <dcterms:modified xsi:type="dcterms:W3CDTF">2022-10-18T11:30:02Z</dcterms:modified>
</cp:coreProperties>
</file>